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0"/>
  </p:notesMasterIdLst>
  <p:handoutMasterIdLst>
    <p:handoutMasterId r:id="rId11"/>
  </p:handoutMasterIdLst>
  <p:sldIdLst>
    <p:sldId id="268" r:id="rId5"/>
    <p:sldId id="261" r:id="rId6"/>
    <p:sldId id="259" r:id="rId7"/>
    <p:sldId id="269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5" autoAdjust="0"/>
  </p:normalViewPr>
  <p:slideViewPr>
    <p:cSldViewPr snapToGrid="0" snapToObjects="1">
      <p:cViewPr varScale="1">
        <p:scale>
          <a:sx n="66" d="100"/>
          <a:sy n="66" d="100"/>
        </p:scale>
        <p:origin x="67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D1-7547-9B72-D0ABA394A9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D1-7547-9B72-D0ABA394A9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1-7547-9B72-D0ABA394A9E3}"/>
              </c:ext>
            </c:extLst>
          </c:dPt>
          <c:cat>
            <c:strRef>
              <c:f>Sheet1!$A$2:$A$4</c:f>
              <c:strCache>
                <c:ptCount val="3"/>
                <c:pt idx="0">
                  <c:v>Friday</c:v>
                </c:pt>
                <c:pt idx="1">
                  <c:v>Saturday</c:v>
                </c:pt>
                <c:pt idx="2">
                  <c:v>Sunday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BB-184C-80D0-8E85B43F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Invite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adorn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Dance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Food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Gifts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Decorations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Invite</a:t>
          </a: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adorn</a:t>
          </a: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Dance</a:t>
          </a: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b="0" kern="1200" dirty="0"/>
            <a:t>Food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Gifts</a:t>
          </a:r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Decorations</a:t>
          </a:r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4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1.jpg"/><Relationship Id="rId10" Type="http://schemas.microsoft.com/office/2007/relationships/diagramDrawing" Target="../diagrams/drawing2.xml"/><Relationship Id="rId4" Type="http://schemas.openxmlformats.org/officeDocument/2006/relationships/image" Target="../media/image10.jp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Event Plan Wisp Design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Planning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12983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Date for Party</a:t>
            </a:r>
          </a:p>
        </p:txBody>
      </p:sp>
      <p:graphicFrame>
        <p:nvGraphicFramePr>
          <p:cNvPr id="6" name="Content Placeholder 5" descr="chart graphic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166618"/>
              </p:ext>
            </p:extLst>
          </p:nvPr>
        </p:nvGraphicFramePr>
        <p:xfrm>
          <a:off x="3244931" y="1672683"/>
          <a:ext cx="7599960" cy="478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Committees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7953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7010E9-D0D4-4763-90A3-DBAE37445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791FE0-E525-44F5-B24B-E8E5757CF5F2}">
  <ds:schemaRefs>
    <ds:schemaRef ds:uri="http://purl.org/dc/terms/"/>
    <ds:schemaRef ds:uri="16c05727-aa75-4e4a-9b5f-8a80a1165891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30</Words>
  <Application>Microsoft Office PowerPoint</Application>
  <PresentationFormat>Widescreen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Event Plan Wisp Design</vt:lpstr>
      <vt:lpstr>Party Planning</vt:lpstr>
      <vt:lpstr>Best Date for Party</vt:lpstr>
      <vt:lpstr>Party Committees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2022-04-08T11:48:34Z</dcterms:created>
  <dcterms:modified xsi:type="dcterms:W3CDTF">2022-04-08T11:48:49Z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